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62" r:id="rId3"/>
    <p:sldId id="265" r:id="rId4"/>
    <p:sldId id="266" r:id="rId5"/>
    <p:sldId id="264" r:id="rId6"/>
    <p:sldId id="258" r:id="rId7"/>
    <p:sldId id="259" r:id="rId8"/>
    <p:sldId id="263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4331" autoAdjust="0"/>
  </p:normalViewPr>
  <p:slideViewPr>
    <p:cSldViewPr>
      <p:cViewPr>
        <p:scale>
          <a:sx n="66" d="100"/>
          <a:sy n="66" d="100"/>
        </p:scale>
        <p:origin x="-150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split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Холокост: Харьковская страница</a:t>
            </a:r>
            <a:endPara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085184"/>
            <a:ext cx="5184576" cy="72008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Мельник Анастасия, БУ-12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854696" cy="114072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Рекомендуемая литература:</a:t>
            </a:r>
            <a:endParaRPr lang="ru-RU" sz="4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Альтман И. Международный конкурс "Память о Холокосте - путь к толерантности" // Народное образование. – 2005. - N 4. - С. 131-132.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Альтман И. А. Холокост и еврейское сопротивление на оккупированной территории СССР / Под ред. проф. А. Г.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Асмолова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— М.: Фонд «Холокост», 2002. — 320 с.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Єврейські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1941—1944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//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свідчення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увічнення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редакцією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Рея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Брендона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Венді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Лауер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К.: ДУХ І ЛІТЕРА, 2011. — 500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iп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6046468" cy="328612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3075" name="Picture 3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286123"/>
            <a:ext cx="5000628" cy="3571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Documents and Settings\Admin\Рабочий стол\f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4286248" cy="3571876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поа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0"/>
            <a:ext cx="3500430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844824"/>
            <a:ext cx="2915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первая массовая акция прямого физического насилия по отношению к евреям на территории Третьего рейха.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772816"/>
            <a:ext cx="4905936" cy="37444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63688" y="476672"/>
            <a:ext cx="60406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ХРУСТАЛЬНАЯ НОЧЬ» </a:t>
            </a:r>
            <a:endParaRPr lang="ru-RU" sz="4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8686800" cy="4493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Дробицкий Яр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iм 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4716" y="0"/>
            <a:ext cx="5679284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Admin\Рабочий стол\роб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786190"/>
            <a:ext cx="3129903" cy="3071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Documents and Settings\Admin\Рабочий стол\62504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28992" cy="4857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101" name="Picture 5" descr="C:\Documents and Settings\Admin\Рабочий стол\iпро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56" y="3786190"/>
            <a:ext cx="2857552" cy="323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8352928" cy="1702542"/>
          </a:xfrm>
        </p:spPr>
        <p:txBody>
          <a:bodyPr>
            <a:normAutofit/>
          </a:bodyPr>
          <a:lstStyle/>
          <a:p>
            <a:pPr indent="4572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Антисемитизм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одна из форм национальной и религиозной нетерпимости, выражающая во враждебном отношении к евреям, достигшая своей кульминации во время Третьего рейха.</a:t>
            </a:r>
          </a:p>
        </p:txBody>
      </p:sp>
      <p:pic>
        <p:nvPicPr>
          <p:cNvPr id="4" name="Рисунок 3" descr="32335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492896"/>
            <a:ext cx="5303912" cy="35884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2780928"/>
            <a:ext cx="2736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Холокост является самым чудовищным проявлением варварства за всё время существования  цивилизации.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4714908" cy="6023592"/>
          </a:xfrm>
        </p:spPr>
        <p:txBody>
          <a:bodyPr>
            <a:noAutofit/>
          </a:bodyPr>
          <a:lstStyle/>
          <a:p>
            <a:pPr algn="just"/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1933—1945 гг.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систематичное преследование и уничтожение европейских евреев нацистской Германией.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 июля 1941 г.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Герман Геринг подписал приказ о назначении главы РСХА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Рейнхарда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Гейдриха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ответственным за «окончательное решение еврейского вопроса».</a:t>
            </a:r>
          </a:p>
          <a:p>
            <a:pPr algn="just"/>
            <a:endParaRPr lang="ru-RU" sz="2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1991 г.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оргкомитет «Дробицкий Яр» построил на 9 гектарах Мемориал жертв фашистского геноцида.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imageшпргд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000504"/>
            <a:ext cx="364330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dmin\Рабочий стол\c3a7723f0ae9ce95e893cab1ff87fe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8680"/>
            <a:ext cx="3571900" cy="2669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muzej-holokost-300x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7"/>
            <a:ext cx="9143999" cy="5699759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рпл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08"/>
            <a:ext cx="5143504" cy="242889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екврр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5" y="4429132"/>
            <a:ext cx="4000496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785794"/>
            <a:ext cx="7854696" cy="4195342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1028" name="Picture 4" descr="C:\Documents and Settings\Admin\Рабочий стол\drobickij-j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32" cy="3128944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286124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4572000" cy="3714752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Istoricheskiy-Musey-Hark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8532" y="3000372"/>
            <a:ext cx="5135468" cy="385762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ий ф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234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Синий фон</vt:lpstr>
      <vt:lpstr>Холокост: Харьковская страница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Холокост: Харьковская страница</dc:title>
  <cp:lastModifiedBy>dell</cp:lastModifiedBy>
  <cp:revision>87</cp:revision>
  <dcterms:modified xsi:type="dcterms:W3CDTF">2013-11-27T12:13:32Z</dcterms:modified>
</cp:coreProperties>
</file>